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3" r:id="rId43"/>
    <p:sldId id="324" r:id="rId44"/>
    <p:sldId id="325" r:id="rId45"/>
    <p:sldId id="326" r:id="rId46"/>
    <p:sldId id="327" r:id="rId47"/>
    <p:sldId id="328" r:id="rId48"/>
    <p:sldId id="330" r:id="rId49"/>
    <p:sldId id="331" r:id="rId50"/>
    <p:sldId id="332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3" r:id="rId60"/>
    <p:sldId id="344" r:id="rId61"/>
    <p:sldId id="345" r:id="rId62"/>
    <p:sldId id="346" r:id="rId63"/>
    <p:sldId id="36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2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147B0-797D-405C-91B6-64DADEEF55C8}" type="datetimeFigureOut">
              <a:rPr lang="en-US" smtClean="0"/>
              <a:t>3/20/2024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28E3A-A421-4F24-9717-64F9881C8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4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DE621F0-9459-DF9C-23C9-4C950FC05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A9FDF7-57C4-0D91-8166-B9BBEB48E8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514" y="551498"/>
            <a:ext cx="8459086" cy="2387600"/>
          </a:xfrm>
        </p:spPr>
        <p:txBody>
          <a:bodyPr anchor="b">
            <a:normAutofit/>
          </a:bodyPr>
          <a:lstStyle>
            <a:lvl1pPr algn="ctr">
              <a:defRPr sz="72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47E96-B03D-B7A1-785B-16491975667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070668"/>
            <a:ext cx="7745506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rgbClr val="00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Nguyễn Tuấn Anh (</a:t>
            </a:r>
            <a:r>
              <a:rPr lang="ja-JP" altLang="en-US"/>
              <a:t>阮俊英</a:t>
            </a:r>
            <a:r>
              <a:rPr lang="en-US"/>
              <a:t>)</a:t>
            </a:r>
          </a:p>
          <a:p>
            <a:r>
              <a:rPr lang="en-US"/>
              <a:t>Foxconn.AI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265C69B-6BE3-105C-C9E9-B727D49B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3680"/>
            <a:ext cx="2743200" cy="245375"/>
          </a:xfrm>
        </p:spPr>
        <p:txBody>
          <a:bodyPr/>
          <a:lstStyle/>
          <a:p>
            <a:fld id="{10B49E95-3143-47E5-816E-0C0EDD173C7F}" type="datetime1">
              <a:rPr lang="en-US" smtClean="0"/>
              <a:t>3/20/2024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CBFAFDF-0DFF-F92F-9BB9-CA63553A5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3680"/>
            <a:ext cx="4114800" cy="24537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FF7AD4C-6AAE-FEFC-E99E-AD25A141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3680"/>
            <a:ext cx="2743200" cy="245375"/>
          </a:xfrm>
        </p:spPr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24054-4CA4-CB4F-3B65-623CDB0A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74DB5-B3A0-1878-826B-8B6E6CF8D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90EE1-C9A7-436B-8518-7820A4DFB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97E48-192C-CB50-691A-3EE994FFB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32371-0415-4686-AD79-9AE51B885379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032E3-CEC6-E50A-E0B1-71D47D63B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C9676-D240-BF90-DF6F-345BDD1A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5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3328-690A-DF34-91FF-AA7E25D1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07CF1-068B-E7D3-5A7D-B8E1A8AFE4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F123-7623-29C5-99ED-53CFB71B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A08D2-C1C1-4D87-9437-99512FAE377D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CFE2C-4596-9CA5-09E3-562401D4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6B165-F857-0836-133E-EABFD0EF5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5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DC9F55-96AA-64E3-3BE7-B52802CFC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3095-9AC6-A547-656C-B8FCB616B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8F877-BF68-F6CD-B582-997F79F2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F1EF4-987D-4854-8FD2-3DF32D037724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272F0-141B-4AF0-1F25-82F54052A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058A-C360-481D-8179-533163A4C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6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1895-D6BB-AD5C-3B06-8503FD4D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836" y="31750"/>
            <a:ext cx="10986089" cy="839619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E8A1D-A7AE-AC73-34BE-65145933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97" y="1054248"/>
            <a:ext cx="11295529" cy="5397869"/>
          </a:xfrm>
        </p:spPr>
        <p:txBody>
          <a:bodyPr/>
          <a:lstStyle>
            <a:lvl1pPr marL="623888" indent="-581025">
              <a:buFont typeface="Wingdings" panose="05000000000000000000" pitchFamily="2" charset="2"/>
              <a:buChar char="v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01638">
              <a:buFont typeface="Wingdings" panose="05000000000000000000" pitchFamily="2" charset="2"/>
              <a:buChar char="§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i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i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2842-22FD-E976-EAF9-4A7289F6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83680"/>
            <a:ext cx="2743200" cy="245375"/>
          </a:xfrm>
        </p:spPr>
        <p:txBody>
          <a:bodyPr/>
          <a:lstStyle/>
          <a:p>
            <a:fld id="{F71D00E1-7A55-4DAC-9708-BEFA0C9C72B6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217DF-6011-6EEA-ADC4-960D8909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83680"/>
            <a:ext cx="4114800" cy="24537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CFEF8-25BE-EBAF-0943-E99A0AFD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83680"/>
            <a:ext cx="2743200" cy="245375"/>
          </a:xfrm>
        </p:spPr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E40561BA-1314-EA0B-B00F-3475D134AA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05882"/>
            <a:ext cx="868837" cy="4831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4D9948-FC96-25A2-DC45-191D6E7D91CC}"/>
              </a:ext>
            </a:extLst>
          </p:cNvPr>
          <p:cNvCxnSpPr/>
          <p:nvPr/>
        </p:nvCxnSpPr>
        <p:spPr>
          <a:xfrm>
            <a:off x="0" y="888999"/>
            <a:ext cx="1114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01AF97-BDC6-4F2B-310A-EF1031BA11C5}"/>
              </a:ext>
            </a:extLst>
          </p:cNvPr>
          <p:cNvCxnSpPr/>
          <p:nvPr/>
        </p:nvCxnSpPr>
        <p:spPr>
          <a:xfrm>
            <a:off x="1788" y="912303"/>
            <a:ext cx="1114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983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C1895-D6BB-AD5C-3B06-8503FD4DC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836" y="31750"/>
            <a:ext cx="10986089" cy="839619"/>
          </a:xfrm>
        </p:spPr>
        <p:txBody>
          <a:bodyPr/>
          <a:lstStyle>
            <a:lvl1pPr>
              <a:defRPr b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FII-Ai department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92842-22FD-E976-EAF9-4A7289F6E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80975" y="6550222"/>
            <a:ext cx="1152525" cy="278833"/>
          </a:xfrm>
        </p:spPr>
        <p:txBody>
          <a:bodyPr/>
          <a:lstStyle/>
          <a:p>
            <a:fld id="{BE32B8AE-E9EA-4BCA-82F7-EB5544477C8F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CFEF8-25BE-EBAF-0943-E99A0AFD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0425" y="6550222"/>
            <a:ext cx="990600" cy="278833"/>
          </a:xfrm>
        </p:spPr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E40561BA-1314-EA0B-B00F-3475D134AA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05882"/>
            <a:ext cx="868837" cy="4831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4D9948-FC96-25A2-DC45-191D6E7D91CC}"/>
              </a:ext>
            </a:extLst>
          </p:cNvPr>
          <p:cNvCxnSpPr/>
          <p:nvPr/>
        </p:nvCxnSpPr>
        <p:spPr>
          <a:xfrm>
            <a:off x="0" y="888999"/>
            <a:ext cx="1114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301AF97-BDC6-4F2B-310A-EF1031BA11C5}"/>
              </a:ext>
            </a:extLst>
          </p:cNvPr>
          <p:cNvCxnSpPr/>
          <p:nvPr/>
        </p:nvCxnSpPr>
        <p:spPr>
          <a:xfrm>
            <a:off x="1788" y="912303"/>
            <a:ext cx="11144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E814EE-4D73-ACAB-13E1-B0D38FB9AEE1}"/>
              </a:ext>
            </a:extLst>
          </p:cNvPr>
          <p:cNvSpPr txBox="1"/>
          <p:nvPr userDrawn="1"/>
        </p:nvSpPr>
        <p:spPr>
          <a:xfrm>
            <a:off x="1514474" y="6550223"/>
            <a:ext cx="9324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rgbClr val="7030A0"/>
                </a:solidFill>
              </a:rPr>
              <a:t>Nguyễn Tuấn Anh (</a:t>
            </a:r>
            <a:r>
              <a:rPr lang="zh-CN" altLang="en-US" sz="1400">
                <a:solidFill>
                  <a:srgbClr val="7030A0"/>
                </a:solidFill>
              </a:rPr>
              <a:t>阮俊英 </a:t>
            </a:r>
            <a:r>
              <a:rPr lang="en-US" altLang="zh-CN" sz="1400">
                <a:solidFill>
                  <a:srgbClr val="7030A0"/>
                </a:solidFill>
              </a:rPr>
              <a:t>, </a:t>
            </a:r>
            <a:r>
              <a:rPr lang="en-US" sz="1400">
                <a:solidFill>
                  <a:srgbClr val="7030A0"/>
                </a:solidFill>
              </a:rPr>
              <a:t>V1023626, Foxconn.FII.AI) – [nt.anh.fai@gmail.com]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0102E5A-BDDA-3443-5E7E-26402C6F90E4}"/>
              </a:ext>
            </a:extLst>
          </p:cNvPr>
          <p:cNvCxnSpPr/>
          <p:nvPr userDrawn="1"/>
        </p:nvCxnSpPr>
        <p:spPr>
          <a:xfrm>
            <a:off x="0" y="65502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oxconn Industrial Internet logo in transparent PNG format">
            <a:extLst>
              <a:ext uri="{FF2B5EF4-FFF2-40B4-BE49-F238E27FC236}">
                <a16:creationId xmlns:a16="http://schemas.microsoft.com/office/drawing/2014/main" id="{80E40300-AABF-322A-D037-FBC210FE12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9" y="92325"/>
            <a:ext cx="415720" cy="25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535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A55D-EEDB-992E-55B8-2ACDD2C1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0320-4000-16FE-1BE2-B53A03A1B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B49C4-9646-837C-8880-B762C1B4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E72C-09D5-4FE5-90F3-A1E9691BBC75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792AB-20C9-ED2A-938B-16CD48381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3BB54-9B5B-8069-9D3F-AB8E425C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5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C76B8-273B-1533-B187-F1D5B8C3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C1F0B-F0F2-05FA-14EF-1B56C650B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5A867-52EB-732E-E4B3-3FFEBBDC8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3641F-1A4A-BC67-F0B8-879DFA6E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E50C9-252C-406C-BCB9-1DE73E4B551F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ADB798-F468-253A-2FE6-27868CE13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5BCB96-FE0E-2114-F918-F4E16BAC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9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6AE7-61DE-B500-1DDE-A588B0B8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CA7E-3C7B-53B0-F0EE-2E80AD144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4E37A-2EFA-67B8-A315-2FD41A8B93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EE7E6-C8AB-1A35-0E5E-3B52EAA42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705599-C4A0-9B65-3BD0-B8F335832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D0B537-C9E1-271E-DA7E-89F3CE4EC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11EEC-196E-476A-B6DE-C4D7E4566305}" type="datetime1">
              <a:rPr lang="en-US" smtClean="0"/>
              <a:t>3/20/2024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A413-6CCE-3959-7782-85046ECC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2668B-7231-7C53-93ED-89A0F14B5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4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38693-3650-DB96-268C-6A77A9EF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7847C-A2D6-590C-3F48-D65737CEB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D13B-D21B-44DB-824C-8CDAD01FEC02}" type="datetime1">
              <a:rPr lang="en-US" smtClean="0"/>
              <a:t>3/20/2024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32428-ADE9-57A5-1CCB-BFC353E9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FAD98-7AFE-82F6-A91C-C1F4017DF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2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2F1FD-2144-F29E-0484-EBC110AB7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57CA-7051-4930-B929-38FC3AE2CC80}" type="datetime1">
              <a:rPr lang="en-US" smtClean="0"/>
              <a:t>3/20/2024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39B64E-FC9E-8EEC-323D-E0525402F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4668C-94D4-CD9F-2EC8-28119305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9266B-6562-45DD-4BB6-7D328D0BD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695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A200-F26B-CA84-46D3-2B47A8CB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4FDC-639B-19E7-D277-32DDCCFB3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B85DB-ADB2-9973-862E-0A978493D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CEFC2-4CCA-C665-3EF4-77CF3B5D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C22C4-7F69-4D70-832F-78AA1EA25B91}" type="datetime1">
              <a:rPr lang="en-US" smtClean="0"/>
              <a:t>3/20/2024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5C22C-3367-E59A-BFD6-A867D095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2C92E5-BC4F-5EF2-649B-A2D6703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2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57B72-E85E-AB79-52DB-6D9DB5BF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B87A8-395F-D6A9-AACA-190EF1C1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1002D-077A-6EEE-0226-25A074824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6D649-C15D-4815-B4DB-0628735C9D40}" type="datetime1">
              <a:rPr lang="en-US" smtClean="0"/>
              <a:t>3/20/2024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EBA0F-88B8-638E-4120-14E1779EE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C1E2-A449-9189-2185-F7098E1C4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EAB3D-FE46-4074-9FA0-9268AE208E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0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BEB7-5D27-5C1D-DFB7-55647607D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Introduction to GenAI &amp; LLM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0666F2-E8C3-35ED-3F1C-3A8E0780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488958"/>
            <a:ext cx="7745506" cy="1655762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Nguyễn Tuấn Anh (</a:t>
            </a:r>
            <a:r>
              <a:rPr lang="ja-JP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阮俊英</a:t>
            </a:r>
            <a:r>
              <a:rPr lang="en-US" altLang="ja-JP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Foxconn. AI </a:t>
            </a:r>
          </a:p>
        </p:txBody>
      </p:sp>
    </p:spTree>
    <p:extLst>
      <p:ext uri="{BB962C8B-B14F-4D97-AF65-F5344CB8AC3E}">
        <p14:creationId xmlns:p14="http://schemas.microsoft.com/office/powerpoint/2010/main" val="285317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E020E-21AC-03D3-77F5-745D4E96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0ADD4-3394-8AEC-813E-F86E1C1E8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06B6C-A11F-88DF-34A9-CD1AEEB5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8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D8397-0D7A-2D2B-D7DF-9E44F1D8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2CE77-1DC6-30A3-2B72-FA59BF8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21B02-811F-45E5-CAB1-1C461C916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494B1-4F7C-D70A-360B-B6BA2C34D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DE82A-FCD7-6742-BAEA-8F0CE38EF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E8364-A5B0-2FAF-F225-EA9942A42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4B3A4-FFBF-6FEF-AB4A-FDCF923E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1EEC4-CFD0-5B4B-47F6-4F3538FF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E6A40-F858-97E9-968A-29998CBE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8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75835-B799-0F0C-8F5D-515AA3D1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1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EF848-45FD-7093-0646-70C6582E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80F21-5675-FCB3-4F5B-0EE7C8C1D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DA418-2535-0798-BAA2-C9AF88460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23BEB-DFAA-9A6B-CA10-6661D17B0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CC466-5771-F313-4BA2-37ECE336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D95D-8BA6-F3C9-CF5D-15E78A46B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63960-C73D-910D-7FBA-24F3F44C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B936D-B9E4-3D3B-0CAE-F89F45721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0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77F2A-78DD-434D-F560-C803598F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997FF-BF4F-011C-542C-F80240F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8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4F3D6-C3C8-C918-3A0B-8966B44CD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9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5584-FDE2-DCC3-EE3A-D368D3DCE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29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EE56-45D7-3CFC-17E9-2281EC98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CA3D9-3241-0C7B-9BF5-EC47FDE63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0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E8351-79E2-9112-05C7-E80C0A869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E664F-B76C-01E2-2DE3-E6C1BF3A2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0CA9-2EE6-5B00-CF98-F0CCDF5A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0B86E-CC86-CE44-38DE-C9E76972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026E4-FEE6-F0E8-0186-D8E9CD4C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66A96-4D4D-A5BC-9A28-6E1C3708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B8BB3-D47F-3E25-EECD-99C697390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BE933-DCC8-70C5-2226-200B37E1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61D57-4031-6F3E-A5A7-62A763E0C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8FFD8-FF4D-B319-8388-C9BCC1EF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3B3FE-0803-F686-E8AF-A388A61E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3E06A-ECE7-CB89-4495-AB9F00A18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7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07FB5-655D-B35C-B77B-76267ECD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3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1478A-DC78-918A-4D2A-E9E6E2ED7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0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1732B-BA0B-09E1-FE45-6F718B47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AC8CD-AB99-FACC-B4B8-B0DE72A6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1C189-5A97-FD99-DC83-470DF05B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A564-CC80-138C-7F60-31C5A287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98FDB-12E5-BCAE-F4E5-FBBDA45E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63280-0310-4170-16AF-344554FBB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3CD38-C40E-9493-C78A-1B809CAB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C57F7-D0A4-528E-78C1-E76B003B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2E955-72B4-F1C2-ACCE-6F4E24CE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F1850-943E-C35C-A261-68603C9BE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66855-E1AE-0D48-A3C0-C3E4FF636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70110-A577-B8F3-33A0-A968CFAF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663AC-AE13-4E28-C9A6-97B4B59A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751EA-CAE9-D307-3FBF-7F4ABC87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9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75363-6FC1-30C5-AEE1-0DE379C2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49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9EF49-E202-63A1-19B6-4E2DB27C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DBA29-C8D7-66D3-B2FC-CD1266BC2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5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89E3D-F475-C2A2-77AA-6B1121F0E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1FAF8-AFC9-4CBF-C84F-40743E0F4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8562-C923-E2FF-6ACD-7871B78F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GenAI &amp; LLM</a:t>
            </a:r>
          </a:p>
        </p:txBody>
      </p:sp>
      <p:pic>
        <p:nvPicPr>
          <p:cNvPr id="3" name="Picture 2" descr="temp000000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728" y="987552"/>
            <a:ext cx="10396728" cy="5486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847E8-3B58-972B-6F33-71B343AE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EAB3D-FE46-4074-9FA0-9268AE208EF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x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A template.potx" id="{931A4A5A-41BF-47E5-8FF7-435687D128DB}" vid="{5C3E0467-7EFE-454B-A5BB-F65A12A580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TA template</Template>
  <TotalTime>51</TotalTime>
  <Words>388</Words>
  <Application>Microsoft Office PowerPoint</Application>
  <PresentationFormat>Widescreen</PresentationFormat>
  <Paragraphs>127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Segoe UI</vt:lpstr>
      <vt:lpstr>Times New Roman</vt:lpstr>
      <vt:lpstr>Wingdings</vt:lpstr>
      <vt:lpstr>FoxTheme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  <vt:lpstr>Introduction to GenAI &amp; LLM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Tuấn Anh Nguyễn</dc:creator>
  <cp:lastModifiedBy>Tuấn Anh Nguyễn</cp:lastModifiedBy>
  <cp:revision>7</cp:revision>
  <dcterms:created xsi:type="dcterms:W3CDTF">2024-03-20T06:06:39Z</dcterms:created>
  <dcterms:modified xsi:type="dcterms:W3CDTF">2024-03-20T07:34:51Z</dcterms:modified>
</cp:coreProperties>
</file>